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showGuides="1">
      <p:cViewPr varScale="1">
        <p:scale>
          <a:sx n="58" d="100"/>
          <a:sy n="58" d="100"/>
        </p:scale>
        <p:origin x="922" y="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2F97B-1513-8B7A-1511-A0DD2259ED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975347-E530-253B-5452-8AC46AFADB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0C74DB-4B77-9C5B-E110-619C9BB03402}"/>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5" name="Footer Placeholder 4">
            <a:extLst>
              <a:ext uri="{FF2B5EF4-FFF2-40B4-BE49-F238E27FC236}">
                <a16:creationId xmlns:a16="http://schemas.microsoft.com/office/drawing/2014/main" id="{1F626981-489B-0F11-DF90-FB8D851168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110ACB-E575-FCE5-A452-49FA600B33F7}"/>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69614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35A7A-7AC5-1B9E-D81D-0F5B111E67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A1C7DF-3C8D-3CF0-114B-1D3EDFB916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8680C4-A51F-22C5-101C-36778BE15701}"/>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5" name="Footer Placeholder 4">
            <a:extLst>
              <a:ext uri="{FF2B5EF4-FFF2-40B4-BE49-F238E27FC236}">
                <a16:creationId xmlns:a16="http://schemas.microsoft.com/office/drawing/2014/main" id="{AEBEB0EF-0305-3CB3-28A0-0DD2BB5401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460033-3A52-6CCD-B4D6-5CF61366B5F7}"/>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428617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F580F3-7808-CB77-03F0-002C56DCA8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ECBBB7-D438-3240-F84F-86E38459C9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EF82B-E312-09F4-2456-C32A7C802DD7}"/>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5" name="Footer Placeholder 4">
            <a:extLst>
              <a:ext uri="{FF2B5EF4-FFF2-40B4-BE49-F238E27FC236}">
                <a16:creationId xmlns:a16="http://schemas.microsoft.com/office/drawing/2014/main" id="{9B392517-0C42-5664-EE13-B80709FEB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01A5E-3894-CC3F-DB5F-602150162082}"/>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3538154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BF604-ABDC-976A-4E8E-4309E72EBC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7F8F95-1CCE-C498-6D82-596C2307DE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CD4FEA-C800-D0C0-A6CB-D454DC16D3AC}"/>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5" name="Footer Placeholder 4">
            <a:extLst>
              <a:ext uri="{FF2B5EF4-FFF2-40B4-BE49-F238E27FC236}">
                <a16:creationId xmlns:a16="http://schemas.microsoft.com/office/drawing/2014/main" id="{D06484B1-33D9-6B34-F815-55BB07363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53E4DA-988B-47D9-FE16-FC2CA730B15F}"/>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159678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4651F-A5EB-735A-EF2D-89EF71C7B3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35D2DB-A876-ABB5-0AD3-2601915DA93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0ABB99-2180-E5ED-A9C9-0B9B367721D9}"/>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5" name="Footer Placeholder 4">
            <a:extLst>
              <a:ext uri="{FF2B5EF4-FFF2-40B4-BE49-F238E27FC236}">
                <a16:creationId xmlns:a16="http://schemas.microsoft.com/office/drawing/2014/main" id="{A01FFE97-A475-504A-8E61-D6A55B6426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5A9A5B-8CEF-A0A6-4CE0-999DC6EAD26F}"/>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242982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A4212-2636-4D98-8395-6323DB57C9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B8DEFE-F3C7-0B73-7DB3-ED0720E8C1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C943F2-F54B-A6CE-1237-011A3B0DA1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2D93A8-6C33-DD51-E967-7DABBD4221A9}"/>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6" name="Footer Placeholder 5">
            <a:extLst>
              <a:ext uri="{FF2B5EF4-FFF2-40B4-BE49-F238E27FC236}">
                <a16:creationId xmlns:a16="http://schemas.microsoft.com/office/drawing/2014/main" id="{1DC7475D-EEFB-0A16-8E7D-9C4C25C25B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F3C84-1577-D9D2-F3EE-B3E5A15E8352}"/>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1920578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72B2C-9CD8-26F7-41C4-1BBB84ECE6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C5D390-C508-AFCA-2BAA-4389DAA571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14CF2D-8B34-6268-9C53-7F1A5774A6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3181A8-6CD4-588C-67DE-4AE935FD6D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645276-9492-C3AC-DB4C-6F7CC5D713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055757-EE34-9031-0250-72C925174A2E}"/>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8" name="Footer Placeholder 7">
            <a:extLst>
              <a:ext uri="{FF2B5EF4-FFF2-40B4-BE49-F238E27FC236}">
                <a16:creationId xmlns:a16="http://schemas.microsoft.com/office/drawing/2014/main" id="{A62C0E92-B36B-ADEC-F28D-B8FF0D5311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99D21D-49C8-F28E-23C8-105D33439D8F}"/>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140287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ED2D8-A791-349F-3288-2124CF777D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84C2A3-41E6-9D9C-7CC2-259253C35DC6}"/>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4" name="Footer Placeholder 3">
            <a:extLst>
              <a:ext uri="{FF2B5EF4-FFF2-40B4-BE49-F238E27FC236}">
                <a16:creationId xmlns:a16="http://schemas.microsoft.com/office/drawing/2014/main" id="{616BDE2D-9B4D-853B-3B21-CAB9DC78DE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9F24CF-F9B0-AFF6-232D-7F57CD05ED9C}"/>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103446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88D1DE-C311-E0C3-E436-EC73EC494958}"/>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3" name="Footer Placeholder 2">
            <a:extLst>
              <a:ext uri="{FF2B5EF4-FFF2-40B4-BE49-F238E27FC236}">
                <a16:creationId xmlns:a16="http://schemas.microsoft.com/office/drawing/2014/main" id="{CF5B242E-2EFD-9DDD-8337-D11738D56A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E3506E-B0B1-11E6-BDEE-896492577703}"/>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406199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1A79A-6205-DBDF-D8AD-8C7DE4334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04AEF6-1D69-C201-23BE-1568EC5BEF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CBF218-8C90-B9B3-0B0D-31C4C0B460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CA91FC-EA1D-9BF4-554A-AEB2A6479ACF}"/>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6" name="Footer Placeholder 5">
            <a:extLst>
              <a:ext uri="{FF2B5EF4-FFF2-40B4-BE49-F238E27FC236}">
                <a16:creationId xmlns:a16="http://schemas.microsoft.com/office/drawing/2014/main" id="{AE4D8EFD-0770-2393-8E23-610478A7FB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D2B159-10AC-EC1F-544A-CF70BCF6B177}"/>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223500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076F1-F425-0598-C204-D65C946C49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E87A11-EA44-A150-0F92-014F247691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B23D8C-1A5F-CF6F-54FA-E760E39351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BC1EBD-9B2D-1DEE-8E54-75FC78E9A3C1}"/>
              </a:ext>
            </a:extLst>
          </p:cNvPr>
          <p:cNvSpPr>
            <a:spLocks noGrp="1"/>
          </p:cNvSpPr>
          <p:nvPr>
            <p:ph type="dt" sz="half" idx="10"/>
          </p:nvPr>
        </p:nvSpPr>
        <p:spPr/>
        <p:txBody>
          <a:bodyPr/>
          <a:lstStyle/>
          <a:p>
            <a:fld id="{D9E598FC-895C-42D8-9B8A-E4BDC01276CA}" type="datetimeFigureOut">
              <a:rPr lang="en-US" smtClean="0"/>
              <a:t>11/4/2024</a:t>
            </a:fld>
            <a:endParaRPr lang="en-US"/>
          </a:p>
        </p:txBody>
      </p:sp>
      <p:sp>
        <p:nvSpPr>
          <p:cNvPr id="6" name="Footer Placeholder 5">
            <a:extLst>
              <a:ext uri="{FF2B5EF4-FFF2-40B4-BE49-F238E27FC236}">
                <a16:creationId xmlns:a16="http://schemas.microsoft.com/office/drawing/2014/main" id="{C6164BA5-AC9F-6F3C-DEB9-C997C1A33B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2EB405-DBF1-3BC6-38CF-A4F5F5899112}"/>
              </a:ext>
            </a:extLst>
          </p:cNvPr>
          <p:cNvSpPr>
            <a:spLocks noGrp="1"/>
          </p:cNvSpPr>
          <p:nvPr>
            <p:ph type="sldNum" sz="quarter" idx="12"/>
          </p:nvPr>
        </p:nvSpPr>
        <p:spPr/>
        <p:txBody>
          <a:bodyPr/>
          <a:lstStyle/>
          <a:p>
            <a:fld id="{08DC989F-80DD-4D4B-ABA2-87D9D55F65BC}" type="slidenum">
              <a:rPr lang="en-US" smtClean="0"/>
              <a:t>‹#›</a:t>
            </a:fld>
            <a:endParaRPr lang="en-US"/>
          </a:p>
        </p:txBody>
      </p:sp>
    </p:spTree>
    <p:extLst>
      <p:ext uri="{BB962C8B-B14F-4D97-AF65-F5344CB8AC3E}">
        <p14:creationId xmlns:p14="http://schemas.microsoft.com/office/powerpoint/2010/main" val="327900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B89F14-9C35-68A5-A069-5CDB189996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8EFB80-82F5-2983-A3E4-409D1CDEE2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F8CAD7-C09E-049D-A496-03CC069455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9E598FC-895C-42D8-9B8A-E4BDC01276CA}" type="datetimeFigureOut">
              <a:rPr lang="en-US" smtClean="0"/>
              <a:t>11/4/2024</a:t>
            </a:fld>
            <a:endParaRPr lang="en-US"/>
          </a:p>
        </p:txBody>
      </p:sp>
      <p:sp>
        <p:nvSpPr>
          <p:cNvPr id="5" name="Footer Placeholder 4">
            <a:extLst>
              <a:ext uri="{FF2B5EF4-FFF2-40B4-BE49-F238E27FC236}">
                <a16:creationId xmlns:a16="http://schemas.microsoft.com/office/drawing/2014/main" id="{B99BE115-1498-9107-E763-748D1626DB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434A7A0-4E02-0A97-D383-FD66CBE176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8DC989F-80DD-4D4B-ABA2-87D9D55F65BC}" type="slidenum">
              <a:rPr lang="en-US" smtClean="0"/>
              <a:t>‹#›</a:t>
            </a:fld>
            <a:endParaRPr lang="en-US"/>
          </a:p>
        </p:txBody>
      </p:sp>
    </p:spTree>
    <p:extLst>
      <p:ext uri="{BB962C8B-B14F-4D97-AF65-F5344CB8AC3E}">
        <p14:creationId xmlns:p14="http://schemas.microsoft.com/office/powerpoint/2010/main" val="4192827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ob.alexander@cityofleesburgga.com" TargetMode="External"/><Relationship Id="rId2" Type="http://schemas.openxmlformats.org/officeDocument/2006/relationships/hyperlink" Target="http://www.cityofleesburgga.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5F23BD4-DDAD-7D86-E106-BBD0D3B8464F}"/>
              </a:ext>
            </a:extLst>
          </p:cNvPr>
          <p:cNvSpPr txBox="1"/>
          <p:nvPr/>
        </p:nvSpPr>
        <p:spPr>
          <a:xfrm>
            <a:off x="755611" y="865565"/>
            <a:ext cx="11197293" cy="3190617"/>
          </a:xfrm>
          <a:prstGeom prst="rect">
            <a:avLst/>
          </a:prstGeom>
          <a:noFill/>
        </p:spPr>
        <p:txBody>
          <a:bodyPr wrap="square">
            <a:spAutoFit/>
          </a:bodyPr>
          <a:lstStyle/>
          <a:p>
            <a:pPr marL="0" marR="0" hangingPunct="0">
              <a:spcAft>
                <a:spcPts val="400"/>
              </a:spcAft>
            </a:pPr>
            <a:r>
              <a:rPr lang="en-US" sz="1800" dirty="0">
                <a:effectLst/>
                <a:latin typeface="Times New Roman" panose="02020603050405020304" pitchFamily="18" charset="0"/>
                <a:ea typeface="Times New Roman" panose="02020603050405020304" pitchFamily="18" charset="0"/>
              </a:rPr>
              <a:t>Senior Administrative Assistant</a:t>
            </a:r>
          </a:p>
          <a:p>
            <a:pPr marL="0" marR="0" hangingPunct="0"/>
            <a:r>
              <a:rPr lang="en-US" sz="1800" dirty="0">
                <a:effectLst/>
                <a:latin typeface="Times New Roman" panose="02020603050405020304" pitchFamily="18" charset="0"/>
                <a:ea typeface="Times New Roman" panose="02020603050405020304" pitchFamily="18" charset="0"/>
              </a:rPr>
              <a:t>The City of Leesburg is accepting applications for the position of Senior Administrative Assistant.  The City of Leesburg is an equal opportunity Employer.  Under the general direction of the City Manager, this position is responsible to perform administrative work associated with providing support and processing information/documentation relating to Departments and City Manager requirements.</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 The salary range is $36,271.75 to $56,221.20. Minimum qualification requires a high school diploma; supplemented by college level course work or vocational training in office administration and personal computer operations; supplemented by three (3) years previous experience and /or training that includes office administration.  More information is available on our website </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www.cityofleesburgga.com</a:t>
            </a:r>
            <a:r>
              <a:rPr lang="en-US" sz="1800" dirty="0">
                <a:effectLst/>
                <a:latin typeface="Times New Roman" panose="02020603050405020304" pitchFamily="18" charset="0"/>
                <a:ea typeface="Times New Roman" panose="02020603050405020304" pitchFamily="18" charset="0"/>
              </a:rPr>
              <a:t>. Send Resumes to City of Leesburg, P.O. Box 890, Leesburg, GA 31763 or email to </a:t>
            </a:r>
            <a:r>
              <a:rPr lang="en-US" sz="1800" u="sng" dirty="0">
                <a:solidFill>
                  <a:srgbClr val="0000FF"/>
                </a:solidFill>
                <a:effectLst/>
                <a:latin typeface="Times New Roman" panose="02020603050405020304" pitchFamily="18" charset="0"/>
                <a:ea typeface="Times New Roman" panose="02020603050405020304" pitchFamily="18" charset="0"/>
                <a:hlinkClick r:id="rId3"/>
              </a:rPr>
              <a:t>bob.alexander@cityofleesburgga.com</a:t>
            </a:r>
            <a:r>
              <a:rPr lang="en-US" sz="1800" dirty="0">
                <a:effectLst/>
                <a:latin typeface="Times New Roman" panose="02020603050405020304" pitchFamily="18" charset="0"/>
                <a:ea typeface="Times New Roman" panose="02020603050405020304" pitchFamily="18" charset="0"/>
              </a:rPr>
              <a:t>.  </a:t>
            </a:r>
          </a:p>
          <a:p>
            <a:pPr marL="0" marR="0" hangingPunct="0"/>
            <a:r>
              <a:rPr lang="en-US"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034170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158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Robin McDade</dc:creator>
  <cp:lastModifiedBy>Robin McDade</cp:lastModifiedBy>
  <cp:revision>1</cp:revision>
  <dcterms:created xsi:type="dcterms:W3CDTF">2024-11-04T16:25:59Z</dcterms:created>
  <dcterms:modified xsi:type="dcterms:W3CDTF">2024-11-04T16:29:16Z</dcterms:modified>
</cp:coreProperties>
</file>